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6" r:id="rId2"/>
    <p:sldId id="280" r:id="rId3"/>
    <p:sldId id="281" r:id="rId4"/>
    <p:sldId id="263" r:id="rId5"/>
    <p:sldId id="272" r:id="rId6"/>
    <p:sldId id="273" r:id="rId7"/>
    <p:sldId id="269" r:id="rId8"/>
    <p:sldId id="277" r:id="rId9"/>
    <p:sldId id="27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303" autoAdjust="0"/>
    <p:restoredTop sz="90307" autoAdjust="0"/>
  </p:normalViewPr>
  <p:slideViewPr>
    <p:cSldViewPr snapToGrid="0">
      <p:cViewPr varScale="1">
        <p:scale>
          <a:sx n="79" d="100"/>
          <a:sy n="79" d="100"/>
        </p:scale>
        <p:origin x="14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282EF-12E1-4DC4-A17C-BA76F3619B6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2A1BEA-5C03-48E0-909D-8304DF606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857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With River</a:t>
            </a:r>
            <a:r>
              <a:rPr lang="en-US" baseline="0" dirty="0" smtClean="0"/>
              <a:t> Table (Epoxy)                                                            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A1BEA-5C03-48E0-909D-8304DF60691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70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A1BEA-5C03-48E0-909D-8304DF6069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016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Cave-themed Restaurant an immersive dining venue designed to</a:t>
            </a:r>
            <a:r>
              <a:rPr lang="en-US" baseline="0" dirty="0" smtClean="0"/>
              <a:t> resemble a natural </a:t>
            </a:r>
            <a:r>
              <a:rPr lang="en-US" baseline="0" dirty="0" err="1" smtClean="0"/>
              <a:t>carvan,feathering</a:t>
            </a:r>
            <a:r>
              <a:rPr lang="en-US" baseline="0" dirty="0" smtClean="0"/>
              <a:t> rocky wall low light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2A1BEA-5C03-48E0-909D-8304DF6069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190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42C76-C82F-401C-8890-0549E6DEBDDD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8712-A08E-458B-A88F-12F68FBA2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977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42C76-C82F-401C-8890-0549E6DEBDDD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8712-A08E-458B-A88F-12F68FBA2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277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42C76-C82F-401C-8890-0549E6DEBDDD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8712-A08E-458B-A88F-12F68FBA2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60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42C76-C82F-401C-8890-0549E6DEBDDD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8712-A08E-458B-A88F-12F68FBA2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12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42C76-C82F-401C-8890-0549E6DEBDDD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8712-A08E-458B-A88F-12F68FBA2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74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42C76-C82F-401C-8890-0549E6DEBDDD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8712-A08E-458B-A88F-12F68FBA2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82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42C76-C82F-401C-8890-0549E6DEBDDD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8712-A08E-458B-A88F-12F68FBA2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493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42C76-C82F-401C-8890-0549E6DEBDDD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8712-A08E-458B-A88F-12F68FBA2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887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42C76-C82F-401C-8890-0549E6DEBDDD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8712-A08E-458B-A88F-12F68FBA2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45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42C76-C82F-401C-8890-0549E6DEBDDD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8712-A08E-458B-A88F-12F68FBA2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230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42C76-C82F-401C-8890-0549E6DEBDDD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8712-A08E-458B-A88F-12F68FBA2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546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42C76-C82F-401C-8890-0549E6DEBDDD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68712-A08E-458B-A88F-12F68FBA28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87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71209"/>
            <a:ext cx="9144000" cy="856034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</a:rPr>
              <a:t>Our New Projects 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87166"/>
            <a:ext cx="9144000" cy="3151763"/>
          </a:xfrm>
        </p:spPr>
        <p:txBody>
          <a:bodyPr>
            <a:normAutofit/>
          </a:bodyPr>
          <a:lstStyle/>
          <a:p>
            <a:pPr algn="l"/>
            <a:endParaRPr lang="en-US" dirty="0" smtClean="0"/>
          </a:p>
          <a:p>
            <a:pPr algn="l"/>
            <a:r>
              <a:rPr lang="en-US" sz="3200" dirty="0" smtClean="0">
                <a:solidFill>
                  <a:srgbClr val="FF0000"/>
                </a:solidFill>
              </a:rPr>
              <a:t>“</a:t>
            </a:r>
            <a:r>
              <a:rPr lang="en-US" sz="3200" dirty="0">
                <a:solidFill>
                  <a:srgbClr val="FF0000"/>
                </a:solidFill>
              </a:rPr>
              <a:t>All visuals are AI-generated base concepts further refined and customized with our own unique design modifications</a:t>
            </a:r>
            <a:r>
              <a:rPr lang="en-US" sz="3200" dirty="0" smtClean="0">
                <a:solidFill>
                  <a:srgbClr val="FF0000"/>
                </a:solidFill>
              </a:rPr>
              <a:t>.” and Will manufacture in our own Factory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992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775" y="1"/>
            <a:ext cx="10515600" cy="1139278"/>
          </a:xfrm>
        </p:spPr>
        <p:txBody>
          <a:bodyPr>
            <a:normAutofit/>
          </a:bodyPr>
          <a:lstStyle/>
          <a:p>
            <a:pPr algn="ctr"/>
            <a:r>
              <a:rPr lang="en-US" sz="2400" dirty="0">
                <a:latin typeface="+mn-lt"/>
              </a:rPr>
              <a:t>HS Roma Eco Luxury Cabin </a:t>
            </a:r>
            <a:r>
              <a:rPr lang="en-US" sz="2400" dirty="0" smtClean="0">
                <a:latin typeface="+mn-lt"/>
              </a:rPr>
              <a:t>Interior</a:t>
            </a:r>
            <a:br>
              <a:rPr lang="en-US" sz="2400" dirty="0" smtClean="0">
                <a:latin typeface="+mn-lt"/>
              </a:rPr>
            </a:br>
            <a:r>
              <a:rPr lang="en-US" sz="2400" dirty="0" smtClean="0">
                <a:latin typeface="+mn-lt"/>
              </a:rPr>
              <a:t>with Epoxy Table and Floor</a:t>
            </a:r>
            <a:endParaRPr lang="en-US" sz="2400" dirty="0"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789889"/>
            <a:ext cx="5157787" cy="4399774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5686"/>
            <a:ext cx="5755911" cy="5701240"/>
          </a:xfrm>
          <a:prstGeom prst="rect">
            <a:avLst/>
          </a:prstGeom>
        </p:spPr>
      </p:pic>
      <p:pic>
        <p:nvPicPr>
          <p:cNvPr id="8" name="Content Placeholder 4"/>
          <p:cNvPicPr>
            <a:picLocks noGrp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962" y="1225686"/>
            <a:ext cx="5460426" cy="57012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9590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1105"/>
          </a:xfrm>
        </p:spPr>
        <p:txBody>
          <a:bodyPr/>
          <a:lstStyle/>
          <a:p>
            <a:r>
              <a:rPr lang="en-US" dirty="0" smtClean="0"/>
              <a:t>                     </a:t>
            </a:r>
            <a:r>
              <a:rPr lang="en-US" sz="2400" dirty="0" smtClean="0">
                <a:latin typeface="+mn-lt"/>
              </a:rPr>
              <a:t>HS </a:t>
            </a:r>
            <a:r>
              <a:rPr lang="en-US" sz="2400" dirty="0">
                <a:latin typeface="+mn-lt"/>
              </a:rPr>
              <a:t>Roma Luxury Cave Dining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97" y="1371600"/>
            <a:ext cx="5729591" cy="5486400"/>
          </a:xfrm>
          <a:prstGeom prst="rect">
            <a:avLst/>
          </a:prstGeo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019800" y="1371601"/>
            <a:ext cx="5986740" cy="548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091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GILL\Downloads\ChatGPT Image Apr 29, 2026, 11_35_44 AM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502" y="77821"/>
            <a:ext cx="6170579" cy="7072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821" y="0"/>
            <a:ext cx="5749047" cy="7149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4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343"/>
            <a:ext cx="12191999" cy="6719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073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430" y="-1"/>
            <a:ext cx="1238686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151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872" y="0"/>
            <a:ext cx="95428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17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285" y="0"/>
            <a:ext cx="9893030" cy="117704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n-lt"/>
              </a:rPr>
              <a:t>               </a:t>
            </a:r>
            <a:r>
              <a:rPr lang="en-US" sz="2700" dirty="0" smtClean="0">
                <a:latin typeface="+mn-lt"/>
              </a:rPr>
              <a:t>LGSF </a:t>
            </a:r>
            <a:r>
              <a:rPr lang="en-US" sz="2700" dirty="0" smtClean="0">
                <a:latin typeface="+mn-lt"/>
              </a:rPr>
              <a:t>design for Motel  and </a:t>
            </a:r>
            <a:r>
              <a:rPr lang="en-US" sz="2700" dirty="0" smtClean="0">
                <a:latin typeface="+mn-lt"/>
              </a:rPr>
              <a:t>Restaurant</a:t>
            </a:r>
            <a:r>
              <a:rPr lang="en-US" dirty="0">
                <a:latin typeface="+mn-lt"/>
              </a:rPr>
              <a:t> </a:t>
            </a:r>
            <a:r>
              <a:rPr lang="en-US" sz="2700" dirty="0" smtClean="0">
                <a:latin typeface="+mn-lt"/>
              </a:rPr>
              <a:t>Top </a:t>
            </a:r>
            <a:r>
              <a:rPr lang="en-US" sz="2700" dirty="0" smtClean="0">
                <a:latin typeface="+mn-lt"/>
              </a:rPr>
              <a:t>Elevation</a:t>
            </a:r>
            <a:endParaRPr lang="en-US" sz="2700" dirty="0">
              <a:latin typeface="+mn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367" y="1089498"/>
            <a:ext cx="9329266" cy="549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668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47863"/>
          </a:xfrm>
        </p:spPr>
        <p:txBody>
          <a:bodyPr>
            <a:normAutofit/>
          </a:bodyPr>
          <a:lstStyle/>
          <a:p>
            <a:r>
              <a:rPr lang="en-US" dirty="0" smtClean="0"/>
              <a:t>                  </a:t>
            </a:r>
            <a:r>
              <a:rPr lang="en-US" sz="2700" dirty="0" smtClean="0">
                <a:latin typeface="+mn-lt"/>
              </a:rPr>
              <a:t>LGSF </a:t>
            </a:r>
            <a:r>
              <a:rPr lang="en-US" sz="2700" dirty="0">
                <a:latin typeface="+mn-lt"/>
              </a:rPr>
              <a:t>design for Motel  and Restaurant</a:t>
            </a:r>
            <a:br>
              <a:rPr lang="en-US" sz="2700" dirty="0">
                <a:latin typeface="+mn-lt"/>
              </a:rPr>
            </a:br>
            <a:r>
              <a:rPr lang="en-US" sz="2700" dirty="0">
                <a:latin typeface="+mn-lt"/>
              </a:rPr>
              <a:t>                           </a:t>
            </a:r>
            <a:r>
              <a:rPr lang="en-US" sz="2700" dirty="0" smtClean="0">
                <a:latin typeface="+mn-lt"/>
              </a:rPr>
              <a:t>                     Top </a:t>
            </a:r>
            <a:r>
              <a:rPr lang="en-US" sz="2700" dirty="0">
                <a:latin typeface="+mn-lt"/>
              </a:rPr>
              <a:t>Elevation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615" y="1191715"/>
            <a:ext cx="8453338" cy="566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9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984</TotalTime>
  <Words>82</Words>
  <Application>Microsoft Office PowerPoint</Application>
  <PresentationFormat>Widescreen</PresentationFormat>
  <Paragraphs>12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Our New Projects </vt:lpstr>
      <vt:lpstr>HS Roma Eco Luxury Cabin Interior with Epoxy Table and Floor</vt:lpstr>
      <vt:lpstr>                     HS Roma Luxury Cave Dining</vt:lpstr>
      <vt:lpstr>PowerPoint Presentation</vt:lpstr>
      <vt:lpstr>PowerPoint Presentation</vt:lpstr>
      <vt:lpstr>PowerPoint Presentation</vt:lpstr>
      <vt:lpstr>PowerPoint Presentation</vt:lpstr>
      <vt:lpstr>               LGSF design for Motel  and Restaurant Top Elevation</vt:lpstr>
      <vt:lpstr>                  LGSF design for Motel  and Restaurant                                                 Top Elevation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106</cp:revision>
  <dcterms:created xsi:type="dcterms:W3CDTF">2026-04-27T13:46:33Z</dcterms:created>
  <dcterms:modified xsi:type="dcterms:W3CDTF">2026-05-14T07:11:20Z</dcterms:modified>
</cp:coreProperties>
</file>